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4" r:id="rId5"/>
    <p:sldId id="258" r:id="rId6"/>
    <p:sldId id="257" r:id="rId7"/>
    <p:sldId id="261" r:id="rId8"/>
    <p:sldId id="262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1F32-9155-4CF7-858F-9368F3786731}" type="datetimeFigureOut">
              <a:rPr lang="en-US" smtClean="0"/>
              <a:t>5/20/2009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7F2F5-D68D-4A11-9DB7-A589C0DE96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n.wikipedia.org/wiki/Cir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Campaigning for Human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Lessons from History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0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75"/>
            <a:ext cx="404971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~AUT01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816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0638" y="142875"/>
            <a:ext cx="40433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t="3333" b="3333"/>
          <a:stretch>
            <a:fillRect/>
          </a:stretch>
        </p:blipFill>
        <p:spPr bwMode="auto">
          <a:xfrm>
            <a:off x="5357813" y="2857500"/>
            <a:ext cx="3028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Nothing About Us Without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Building an Alliance for Inclusive Education.</a:t>
            </a:r>
          </a:p>
          <a:p>
            <a:pPr>
              <a:buNone/>
            </a:pPr>
            <a:r>
              <a:rPr lang="en-GB" dirty="0" smtClean="0"/>
              <a:t>Parents of disabled children</a:t>
            </a:r>
          </a:p>
          <a:p>
            <a:pPr>
              <a:buNone/>
            </a:pPr>
            <a:r>
              <a:rPr lang="en-GB" dirty="0" smtClean="0"/>
              <a:t>Disabled adults</a:t>
            </a:r>
          </a:p>
          <a:p>
            <a:pPr>
              <a:buNone/>
            </a:pPr>
            <a:r>
              <a:rPr lang="en-GB" dirty="0" smtClean="0"/>
              <a:t>Disabled children </a:t>
            </a:r>
          </a:p>
          <a:p>
            <a:pPr>
              <a:buNone/>
            </a:pPr>
            <a:r>
              <a:rPr lang="en-GB" dirty="0" smtClean="0"/>
              <a:t>Professionals</a:t>
            </a:r>
          </a:p>
          <a:p>
            <a:pPr>
              <a:buNone/>
            </a:pPr>
            <a:r>
              <a:rPr lang="en-GB" dirty="0" smtClean="0"/>
              <a:t>Allies</a:t>
            </a:r>
            <a:endParaRPr lang="en-US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9665" y="1571612"/>
            <a:ext cx="33167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Power is ability to make your will felt in society</a:t>
            </a:r>
          </a:p>
          <a:p>
            <a:r>
              <a:rPr lang="en-GB" dirty="0" smtClean="0"/>
              <a:t>Developing a strategy analyse forces against you and potential allies</a:t>
            </a:r>
          </a:p>
          <a:p>
            <a:r>
              <a:rPr lang="en-GB" dirty="0" smtClean="0"/>
              <a:t>Develop a list of demands</a:t>
            </a:r>
          </a:p>
          <a:p>
            <a:r>
              <a:rPr lang="en-GB" dirty="0" smtClean="0"/>
              <a:t>Develop a campaign to get these demands implemented</a:t>
            </a:r>
          </a:p>
          <a:p>
            <a:r>
              <a:rPr lang="en-GB" dirty="0" smtClean="0"/>
              <a:t>Use the media and internet-use stunts to get media attention</a:t>
            </a:r>
          </a:p>
          <a:p>
            <a:r>
              <a:rPr lang="en-GB" dirty="0" smtClean="0"/>
              <a:t>Get support from other civil society organisations </a:t>
            </a:r>
            <a:r>
              <a:rPr lang="en-GB" dirty="0" err="1" smtClean="0"/>
              <a:t>eg</a:t>
            </a:r>
            <a:r>
              <a:rPr lang="en-GB" dirty="0" smtClean="0"/>
              <a:t> trade unions or churches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Olaudah</a:t>
            </a:r>
            <a:r>
              <a:rPr lang="en-US" b="1" dirty="0" smtClean="0"/>
              <a:t> </a:t>
            </a:r>
            <a:r>
              <a:rPr lang="en-US" b="1" dirty="0" err="1" smtClean="0"/>
              <a:t>Equiano</a:t>
            </a:r>
            <a:r>
              <a:rPr lang="en-US" dirty="0" smtClean="0"/>
              <a:t> (</a:t>
            </a:r>
            <a:r>
              <a:rPr lang="en-US" dirty="0" smtClean="0">
                <a:hlinkClick r:id="rId2" tooltip="Circa"/>
              </a:rPr>
              <a:t>c.</a:t>
            </a:r>
            <a:r>
              <a:rPr lang="en-US" dirty="0" smtClean="0"/>
              <a:t> 1745 – 31 March 1797 Abolition of Slavery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4766"/>
          <a:stretch>
            <a:fillRect/>
          </a:stretch>
        </p:blipFill>
        <p:spPr bwMode="auto">
          <a:xfrm>
            <a:off x="357158" y="1500174"/>
            <a:ext cx="281040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286084" y="1500174"/>
            <a:ext cx="5857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"The first object which saluted my eyes when I arrived on the coast was the sea, and a slave ship, which was then riding at anchor, and waiting for its cargo. These filled me with astonishment, which was soon connected with terror, when I was carried on board. I was immediately handled, and tossed up to see if I were sound, by some of the crew; and I was now persuaded that I had gotten into a world of bad spirits, and that they were going to kill me." </a:t>
            </a:r>
            <a:r>
              <a:rPr lang="en-GB" sz="2400" dirty="0" err="1" smtClean="0"/>
              <a:t>Olaudah</a:t>
            </a:r>
            <a:r>
              <a:rPr lang="en-GB" sz="2400" dirty="0" smtClean="0"/>
              <a:t> </a:t>
            </a:r>
            <a:r>
              <a:rPr lang="en-GB" sz="2400" dirty="0" err="1" smtClean="0"/>
              <a:t>Equiano</a:t>
            </a:r>
            <a:r>
              <a:rPr lang="en-GB" sz="2400" dirty="0" smtClean="0"/>
              <a:t>, The Interesting Narrative of the Life of </a:t>
            </a:r>
            <a:r>
              <a:rPr lang="en-GB" sz="2400" dirty="0" err="1" smtClean="0"/>
              <a:t>Olaudah</a:t>
            </a:r>
            <a:r>
              <a:rPr lang="en-GB" sz="2400" dirty="0" smtClean="0"/>
              <a:t> </a:t>
            </a:r>
            <a:r>
              <a:rPr lang="en-GB" sz="2400" dirty="0" err="1" smtClean="0"/>
              <a:t>Equiano</a:t>
            </a:r>
            <a:r>
              <a:rPr lang="en-GB" sz="2400" dirty="0" smtClean="0"/>
              <a:t> (London: Printed for and sold by the author, 1790), </a:t>
            </a:r>
            <a:r>
              <a:rPr lang="en-GB" dirty="0" smtClean="0"/>
              <a:t>p. 46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Mary </a:t>
            </a:r>
            <a:r>
              <a:rPr lang="en-GB" dirty="0" err="1" smtClean="0"/>
              <a:t>Wollstonecroft</a:t>
            </a:r>
            <a:r>
              <a:rPr lang="en-GB" dirty="0" smtClean="0"/>
              <a:t> –First Feminist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2740732" cy="333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1857364"/>
            <a:ext cx="33575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‘Vindication on the Rights of Women’ 1792</a:t>
            </a:r>
          </a:p>
          <a:p>
            <a:r>
              <a:rPr lang="en-GB" sz="2400" dirty="0" smtClean="0"/>
              <a:t>‘Let those who do not learn from history perish by it ‘</a:t>
            </a:r>
          </a:p>
          <a:p>
            <a:endParaRPr lang="en-GB" sz="2400" dirty="0"/>
          </a:p>
          <a:p>
            <a:r>
              <a:rPr lang="en-GB" sz="2400" dirty="0" smtClean="0"/>
              <a:t>‘Women are capable of rationality; it only appears that they are not, because men have refused to educate them and encouraged them to be frivolous’.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Karl Marx Political Philosopher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From each according to his abilities, to each according to his needs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philosophers have already perceived the world in various ways; the point is to change it.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635" y="1428736"/>
            <a:ext cx="3586978" cy="378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Sylvia Pankhurst Suffragette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736"/>
            <a:ext cx="3452976" cy="464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21508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Love and freedom are vital to the creation and upbringing of a child.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Ghandi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443" y="1600200"/>
            <a:ext cx="3379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1571612"/>
            <a:ext cx="2000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 have to be the change you want to see in the world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Martin Luther King American Civil Rights Movement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343163" cy="319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14810" y="2214554"/>
            <a:ext cx="478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right delayed is a right denied.</a:t>
            </a:r>
          </a:p>
          <a:p>
            <a:endParaRPr lang="en-GB" dirty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Nonviolence is the answer to the crucial political and moral questions of our time: the need for man to overcome oppression and</a:t>
            </a:r>
            <a:br>
              <a:rPr lang="en-GB" dirty="0" smtClean="0"/>
            </a:br>
            <a:r>
              <a:rPr lang="en-GB" dirty="0" smtClean="0"/>
              <a:t>violence without resorting to oppression and violence. Man must evolve for all human conflict a method which rejects revenge,</a:t>
            </a:r>
            <a:br>
              <a:rPr lang="en-GB" dirty="0" smtClean="0"/>
            </a:br>
            <a:r>
              <a:rPr lang="en-GB" dirty="0" smtClean="0"/>
              <a:t>aggression and retaliation. The foundation of such a method is love.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Martin Luther King, Jr., Nobel Prize acceptance speech, Stockholm, Sweden, December 11, 1964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Nelson Mandela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5079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1571612"/>
            <a:ext cx="314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Education is the most powerful weapon which you can use to change the world</a:t>
            </a:r>
          </a:p>
          <a:p>
            <a:endParaRPr lang="en-GB" sz="2400" dirty="0"/>
          </a:p>
          <a:p>
            <a:r>
              <a:rPr lang="en-GB" sz="2400" dirty="0" smtClean="0"/>
              <a:t>For to be free is not merely to cast off one's chains, but to live in a way that respects and enhances the freedom of others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Paulo </a:t>
            </a:r>
            <a:r>
              <a:rPr lang="en-US" dirty="0" err="1" smtClean="0"/>
              <a:t>Freire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Washing one's hands of the conflict between the powerful and the powerless means to side with the powerful, not to be neutral.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1043" y="1600200"/>
            <a:ext cx="30929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352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Campaigning for Human Rights</vt:lpstr>
      <vt:lpstr>Olaudah Equiano (c. 1745 – 31 March 1797 Abolition of Slavery</vt:lpstr>
      <vt:lpstr>Mary Wollstonecroft –First Feminist</vt:lpstr>
      <vt:lpstr>Karl Marx Political Philosopher</vt:lpstr>
      <vt:lpstr>Sylvia Pankhurst Suffragette </vt:lpstr>
      <vt:lpstr>Ghandi</vt:lpstr>
      <vt:lpstr>Martin Luther King American Civil Rights Movement</vt:lpstr>
      <vt:lpstr>Nelson Mandela</vt:lpstr>
      <vt:lpstr>Paulo Freire</vt:lpstr>
      <vt:lpstr>Slide 10</vt:lpstr>
      <vt:lpstr>Nothing About Us Without Us</vt:lpstr>
      <vt:lpstr>Building Campaigns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Campaigning for Human Rights</dc:title>
  <dc:creator>rrieser</dc:creator>
  <cp:lastModifiedBy>rrieser</cp:lastModifiedBy>
  <cp:revision>1</cp:revision>
  <dcterms:created xsi:type="dcterms:W3CDTF">2009-05-20T19:32:50Z</dcterms:created>
  <dcterms:modified xsi:type="dcterms:W3CDTF">2009-05-20T22:38:35Z</dcterms:modified>
</cp:coreProperties>
</file>